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FF911-F5DF-DC7C-5298-1E6970EF7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6E1DC7-309E-9F2F-5F27-6512288E2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1343D7-178B-8107-81BA-5DC1FD34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769207-6308-97D8-B86C-F1249FA8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21C6DF-E2D2-2B63-A242-62DBD034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26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C90F8-63F3-F258-CC67-67496F3C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F95B98-74CD-4A10-4495-36F891FEA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B856F2-0205-1E89-9A48-D3DDABBF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98B3C9-2E3F-5B1A-A7CC-68A8A845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724580-3788-DC88-3D43-644715B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93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54C7A0-1041-18A2-4F3A-6E4395789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EC3E38-278A-7D62-B2EE-4E3CF29D9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4F3CA4-A5D6-B880-6E93-12C61C1DD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9267D0-BCB3-0A4C-DA88-34453C03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222707-19C1-B9FF-1E4E-D5C3ADD2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21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2ECD8-1D90-AFC5-51B8-0C63CD72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F7E861-2CA1-5874-CF25-C3B73B57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E709F-17F4-1D92-018A-BD9A4351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E2AAE6-6C5F-DBF7-F285-204D7FFD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AE598B-903F-778D-DD61-8C93A611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49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2202AF-5901-1660-8024-F1769519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CEF20C-03EE-1E7B-4292-52CF4ABDC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2F42FC-1A3F-53A2-DB44-502DE34F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3A7C8D-452E-1114-3A55-A8EDCE2F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B0E7D4-2343-E9B9-9FE2-CDE409A7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8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EA59D-7722-B047-3B67-58B72BF2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45C06-84C1-6608-2CCB-CCF3932D3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D91EF8-EFC1-2AF7-77FF-D5242C5CC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A96C3A-8200-2CBB-17F8-DA5C12D0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67B277-8ED7-6C16-54AE-DAE53A6F8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3CD62A-034C-24CF-C53A-E8BF4D6A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12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1BF55-D6D9-5CCC-E1F7-93C88411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7E7F24-5CAB-0774-9AF6-569844250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EC561D0-5E65-1C40-D4E7-329112F9C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07512D-43F9-58CE-266A-1031DFAA1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3A8411-1777-EBB9-D0F5-64569F027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C7FA9A-5C96-B712-FDB8-AB34C796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06AEC59-D78E-008C-C202-2BF8998C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B56B8FF-CE7D-5FB1-B690-66A5B1B5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8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2BD83-5CFF-564B-29D5-822A0D51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4F1FFD-9B9B-5109-9ED3-BF92AFB6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21A9B3A-C106-CD46-879E-D222B77F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643E74-F5F4-FE57-7FD3-69563AC5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01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AA64CE-C215-391D-493F-44BBCBDE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0F9C846-84C4-E093-FAE3-1464830C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C9E9E1-AAC6-16C2-B5D3-71F5CE11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88C09-3A35-2B91-9B34-CA4335560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4EAFC6-EAA2-4A96-BE63-6468D53F7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554EA7-CA12-8C07-80CB-6F8D84E97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7D60F5-C08D-2E78-9FB5-6FC235A7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A53412-7269-6211-61A8-06B75099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F8F1E4-D3C7-A4C3-127C-F6DA9C52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45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E18E1F-1ED9-5DA1-D7A9-9A26D29BC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C82B20B-EE3B-1A81-7A2C-C7A039054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FA4E15-042E-D7FA-FEEE-95AC560A3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FFFEDA-A636-E73E-1FED-B85F4477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3BABBD-DAC7-3407-C429-94146DA2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E6C194-97D0-4C0D-06E1-4F3442A1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688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6FE05-888D-884E-7ED6-614C0F29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632279-F2BA-26D4-B9AA-50A6788D2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16376D-8C72-3217-D691-E6BD77C6C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91441-28AE-4D2D-8BB8-ADB4363AEC32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2A25CD-8BBF-F283-CC75-5DCDE8B9C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00877A-4C41-8D3C-A1BD-1793CB17A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9F4AE-953A-4D3F-9BD2-D6E3BC866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75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C1129-74BE-0C94-7179-A3E8655C9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019" y="0"/>
            <a:ext cx="9144000" cy="2387600"/>
          </a:xfrm>
        </p:spPr>
        <p:txBody>
          <a:bodyPr/>
          <a:lstStyle/>
          <a:p>
            <a:r>
              <a:rPr lang="ru-RU" dirty="0"/>
              <a:t>Игра стрельба по кораблям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CDA9A8-9604-BCED-9951-4C7147619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128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B5731-9BEA-ED7B-A875-3D5894D2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стартовое меню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4DC8FB-45DD-4BF9-5AFA-149BC7F2D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14" y="1690688"/>
            <a:ext cx="6573204" cy="4351338"/>
          </a:xfrm>
        </p:spPr>
      </p:pic>
    </p:spTree>
    <p:extLst>
      <p:ext uri="{BB962C8B-B14F-4D97-AF65-F5344CB8AC3E}">
        <p14:creationId xmlns:p14="http://schemas.microsoft.com/office/powerpoint/2010/main" val="372030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BBDA4-2683-8759-2DE7-27C16E14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при проигрыше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69CC9D-7158-8B78-C506-CC86B60C9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46" y="1690688"/>
            <a:ext cx="6848308" cy="4351338"/>
          </a:xfrm>
        </p:spPr>
      </p:pic>
    </p:spTree>
    <p:extLst>
      <p:ext uri="{BB962C8B-B14F-4D97-AF65-F5344CB8AC3E}">
        <p14:creationId xmlns:p14="http://schemas.microsoft.com/office/powerpoint/2010/main" val="413688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86DB9-AAEE-222E-0296-C95DFE2A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выглядит во время игры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5ED62AB-F625-1030-AB74-084790444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250" y="1825625"/>
            <a:ext cx="6665499" cy="4351338"/>
          </a:xfrm>
        </p:spPr>
      </p:pic>
    </p:spTree>
    <p:extLst>
      <p:ext uri="{BB962C8B-B14F-4D97-AF65-F5344CB8AC3E}">
        <p14:creationId xmlns:p14="http://schemas.microsoft.com/office/powerpoint/2010/main" val="14727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2DEBB-C04D-87A3-A080-01E7553D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играть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76BC7-2D56-3753-4AF0-D6DFF4AE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Нажимая на пробел персонаж делает выстрел при попадании по врагу добавляется 50 очков также при 500 очках противники становятся сильнее</a:t>
            </a:r>
          </a:p>
        </p:txBody>
      </p:sp>
    </p:spTree>
    <p:extLst>
      <p:ext uri="{BB962C8B-B14F-4D97-AF65-F5344CB8AC3E}">
        <p14:creationId xmlns:p14="http://schemas.microsoft.com/office/powerpoint/2010/main" val="322136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466ED-5932-7AC1-0961-1EC27BF9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949" y="0"/>
            <a:ext cx="2593258" cy="1325563"/>
          </a:xfrm>
        </p:spPr>
        <p:txBody>
          <a:bodyPr/>
          <a:lstStyle/>
          <a:p>
            <a:r>
              <a:rPr lang="ru-RU" dirty="0"/>
              <a:t>враги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DF4F80-9B0A-FFDD-4D31-29DA1D3AC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3618270"/>
            <a:ext cx="5752626" cy="3128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AEE0-A6AB-9817-9077-100393C2E745}"/>
              </a:ext>
            </a:extLst>
          </p:cNvPr>
          <p:cNvSpPr txBox="1"/>
          <p:nvPr/>
        </p:nvSpPr>
        <p:spPr>
          <a:xfrm>
            <a:off x="0" y="3161339"/>
            <a:ext cx="530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Сильные враги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687EA-6ABC-895E-58B1-7CDBB84963EA}"/>
              </a:ext>
            </a:extLst>
          </p:cNvPr>
          <p:cNvSpPr txBox="1"/>
          <p:nvPr/>
        </p:nvSpPr>
        <p:spPr>
          <a:xfrm>
            <a:off x="6096000" y="3161339"/>
            <a:ext cx="409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Слабые враги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4B4241-C927-73E8-B66A-8617F7B6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16" y="3589706"/>
            <a:ext cx="6243484" cy="31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307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44</Words>
  <Application>Microsoft Office PowerPoint</Application>
  <PresentationFormat>Широкоэкранный</PresentationFormat>
  <Paragraphs>9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Игра стрельба по кораблям</vt:lpstr>
      <vt:lpstr>Как выглядит стартовое меню </vt:lpstr>
      <vt:lpstr>Как выглядит при проигрыше</vt:lpstr>
      <vt:lpstr>Как выглядит во время игры</vt:lpstr>
      <vt:lpstr>Как играть </vt:lpstr>
      <vt:lpstr>враги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стрельба по кораблям</dc:title>
  <dc:creator>Даниил Шенемецкий</dc:creator>
  <cp:lastModifiedBy>Даниил Шенемецкий</cp:lastModifiedBy>
  <cp:revision>1</cp:revision>
  <dcterms:created xsi:type="dcterms:W3CDTF">2023-03-01T08:45:19Z</dcterms:created>
  <dcterms:modified xsi:type="dcterms:W3CDTF">2023-03-01T09:18:18Z</dcterms:modified>
</cp:coreProperties>
</file>